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3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54BCEB"/>
    <a:srgbClr val="FFF0D2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>
        <p:scale>
          <a:sx n="110" d="100"/>
          <a:sy n="110" d="100"/>
        </p:scale>
        <p:origin x="52" y="-48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ill" userId="993ca0dd-4639-4896-b8d2-b4e15902e1f1" providerId="ADAL" clId="{637B11BE-C533-2747-9714-2736E83F4DF8}"/>
    <pc:docChg chg="modSld">
      <pc:chgData name="Sarah Gill" userId="993ca0dd-4639-4896-b8d2-b4e15902e1f1" providerId="ADAL" clId="{637B11BE-C533-2747-9714-2736E83F4DF8}" dt="2024-09-20T10:08:00.411" v="41" actId="20577"/>
      <pc:docMkLst>
        <pc:docMk/>
      </pc:docMkLst>
      <pc:sldChg chg="modSp">
        <pc:chgData name="Sarah Gill" userId="993ca0dd-4639-4896-b8d2-b4e15902e1f1" providerId="ADAL" clId="{637B11BE-C533-2747-9714-2736E83F4DF8}" dt="2024-09-20T10:08:00.411" v="41" actId="20577"/>
        <pc:sldMkLst>
          <pc:docMk/>
          <pc:sldMk cId="3266304220" sldId="273"/>
        </pc:sldMkLst>
        <pc:spChg chg="mod">
          <ac:chgData name="Sarah Gill" userId="993ca0dd-4639-4896-b8d2-b4e15902e1f1" providerId="ADAL" clId="{637B11BE-C533-2747-9714-2736E83F4DF8}" dt="2024-09-20T10:03:49.327" v="0" actId="20577"/>
          <ac:spMkLst>
            <pc:docMk/>
            <pc:sldMk cId="3266304220" sldId="273"/>
            <ac:spMk id="17" creationId="{BD3B151F-19B4-714E-1362-986D1FB58A94}"/>
          </ac:spMkLst>
        </pc:spChg>
        <pc:graphicFrameChg chg="modGraphic">
          <ac:chgData name="Sarah Gill" userId="993ca0dd-4639-4896-b8d2-b4e15902e1f1" providerId="ADAL" clId="{637B11BE-C533-2747-9714-2736E83F4DF8}" dt="2024-09-20T10:08:00.411" v="41" actId="20577"/>
          <ac:graphicFrameMkLst>
            <pc:docMk/>
            <pc:sldMk cId="3266304220" sldId="273"/>
            <ac:graphicFrameMk id="3" creationId="{EBBA4467-61AE-737F-10D0-C5E93C728D94}"/>
          </ac:graphicFrameMkLst>
        </pc:graphicFrameChg>
        <pc:graphicFrameChg chg="modGraphic">
          <ac:chgData name="Sarah Gill" userId="993ca0dd-4639-4896-b8d2-b4e15902e1f1" providerId="ADAL" clId="{637B11BE-C533-2747-9714-2736E83F4DF8}" dt="2024-09-20T10:07:43.586" v="22" actId="20577"/>
          <ac:graphicFrameMkLst>
            <pc:docMk/>
            <pc:sldMk cId="3266304220" sldId="273"/>
            <ac:graphicFrameMk id="6" creationId="{F5B34B11-FC8E-0D85-0144-70A11184FBD7}"/>
          </ac:graphicFrameMkLst>
        </pc:graphicFrameChg>
      </pc:sldChg>
    </pc:docChg>
  </pc:docChgLst>
  <pc:docChgLst>
    <pc:chgData name="Sarah Gill" userId="993ca0dd-4639-4896-b8d2-b4e15902e1f1" providerId="ADAL" clId="{F4FACA9C-C87A-4E88-A621-5585AC37DFBA}"/>
    <pc:docChg chg="modSld">
      <pc:chgData name="Sarah Gill" userId="993ca0dd-4639-4896-b8d2-b4e15902e1f1" providerId="ADAL" clId="{F4FACA9C-C87A-4E88-A621-5585AC37DFBA}" dt="2024-10-15T09:38:30.112" v="29" actId="255"/>
      <pc:docMkLst>
        <pc:docMk/>
      </pc:docMkLst>
      <pc:sldChg chg="modSp mod">
        <pc:chgData name="Sarah Gill" userId="993ca0dd-4639-4896-b8d2-b4e15902e1f1" providerId="ADAL" clId="{F4FACA9C-C87A-4E88-A621-5585AC37DFBA}" dt="2024-10-15T09:38:30.112" v="29" actId="255"/>
        <pc:sldMkLst>
          <pc:docMk/>
          <pc:sldMk cId="3266304220" sldId="273"/>
        </pc:sldMkLst>
        <pc:graphicFrameChg chg="modGraphic">
          <ac:chgData name="Sarah Gill" userId="993ca0dd-4639-4896-b8d2-b4e15902e1f1" providerId="ADAL" clId="{F4FACA9C-C87A-4E88-A621-5585AC37DFBA}" dt="2024-10-15T09:38:30.112" v="29" actId="255"/>
          <ac:graphicFrameMkLst>
            <pc:docMk/>
            <pc:sldMk cId="3266304220" sldId="273"/>
            <ac:graphicFrameMk id="6" creationId="{F5B34B11-FC8E-0D85-0144-70A11184FBD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06533"/>
              </p:ext>
            </p:extLst>
          </p:nvPr>
        </p:nvGraphicFramePr>
        <p:xfrm>
          <a:off x="2470912" y="453217"/>
          <a:ext cx="7130644" cy="159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06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46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60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Tomato &amp;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Pasta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Peri Peri or BBQ Chicken or Quorn with Diced Seasoned Potatoes &amp; Sweetcorn Salsa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Meatballs in Tomato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Sauce with 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55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Fajitas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Cheese and Broccoli Pasta with 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Mexican Bean Roll with Chips 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39570"/>
                  </a:ext>
                </a:extLst>
              </a:tr>
              <a:tr h="238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47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Blackberry and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Platter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and Courgette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03980"/>
              </p:ext>
            </p:extLst>
          </p:nvPr>
        </p:nvGraphicFramePr>
        <p:xfrm>
          <a:off x="2482601" y="2183109"/>
          <a:ext cx="7130644" cy="160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14430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6522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21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Rainbow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(With peppers and sweetcorn)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Potato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Garlic Bread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Sausage and Mash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Tikka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Masala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with Chips &amp; Tomato Sauce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21452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Chinese Vegetable Curry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Sausage and Mash 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Mild Mexican Chilli</a:t>
                      </a:r>
                    </a:p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Cheese and Tomato Quiche with Chips &amp; Tomato Sauce</a:t>
                      </a: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42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Peach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86498"/>
              </p:ext>
            </p:extLst>
          </p:nvPr>
        </p:nvGraphicFramePr>
        <p:xfrm>
          <a:off x="2485639" y="3766790"/>
          <a:ext cx="7130644" cy="161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Mild Caribbean Chicken with Rice and Peas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Caribbean Butterbean Stew with Rice and Peas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Plant Balls in Tomato Sauce with Rice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Hot Pot Baked Bean Casserole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Pepper Omelette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164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29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Savoury Cheese Scone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0F6D21-4CFF-E90D-41CC-FD93E4EF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19693"/>
            <a:ext cx="147249" cy="15242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9CF536-9206-0839-1C33-6D1051DCC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2230127"/>
            <a:ext cx="147249" cy="15242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F6DA125-B443-D656-86C2-975E2121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8" y="3833901"/>
            <a:ext cx="147249" cy="1524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1772F-A117-A7BE-E328-3174DBAB46AB}"/>
              </a:ext>
            </a:extLst>
          </p:cNvPr>
          <p:cNvGrpSpPr/>
          <p:nvPr/>
        </p:nvGrpSpPr>
        <p:grpSpPr>
          <a:xfrm>
            <a:off x="1620742" y="5443769"/>
            <a:ext cx="3229006" cy="220668"/>
            <a:chOff x="1620742" y="5443769"/>
            <a:chExt cx="3479545" cy="220668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5CF1218-55D9-3AE0-0D51-CC7B556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15D2-4F82-7958-27F8-FDC7B208AD9E}"/>
                </a:ext>
              </a:extLst>
            </p:cNvPr>
            <p:cNvSpPr txBox="1"/>
            <p:nvPr/>
          </p:nvSpPr>
          <p:spPr>
            <a:xfrm>
              <a:off x="1730657" y="5445198"/>
              <a:ext cx="1319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D324C-AD88-0F80-318B-2DB0121C89E3}"/>
                </a:ext>
              </a:extLst>
            </p:cNvPr>
            <p:cNvSpPr txBox="1"/>
            <p:nvPr/>
          </p:nvSpPr>
          <p:spPr>
            <a:xfrm>
              <a:off x="4372163" y="5446381"/>
              <a:ext cx="728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C7567-5A14-BE17-320A-9578DA796B92}"/>
                </a:ext>
              </a:extLst>
            </p:cNvPr>
            <p:cNvSpPr txBox="1"/>
            <p:nvPr/>
          </p:nvSpPr>
          <p:spPr>
            <a:xfrm>
              <a:off x="3182242" y="5446381"/>
              <a:ext cx="8571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E6E4C9D-FF8F-65F6-E757-43FFA012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2747DC6-7421-7CF2-D7D3-67D61E56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3B151F-19B4-714E-1362-986D1FB58A94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Jacket potato – cheese, beans or tuna -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 – Fresh Fruit and Yoghurt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6B97B-B930-EE76-D5AF-2ADAA8E8965E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Central Autumn Winter Menu 2024 2025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F7BCB46-7A75-6F20-CE79-80DE61FC7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90663" y="5144425"/>
            <a:ext cx="164473" cy="1632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A0BCA4F-5C96-436C-A819-20008FA1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74677" y="3468586"/>
            <a:ext cx="164473" cy="163209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30DE88C8-978C-FB05-85BA-2F79B1272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15737" y="1855636"/>
            <a:ext cx="164473" cy="163209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E762EBB2-0991-49BB-08E1-D499BFFA1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8" y="655675"/>
            <a:ext cx="202846" cy="11644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9794881F-24F0-4AAB-9514-A3C244D9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2" y="1333342"/>
            <a:ext cx="202846" cy="11644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54FE95A-EF59-399D-BCE6-4412864FB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02" y="1875939"/>
            <a:ext cx="202846" cy="11644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BFE1C230-B243-E9A9-868C-D822C4A4D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14" y="1939537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C7885E-2CBC-1F54-8BA3-D8977F560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1286896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116665EB-71C4-34B6-8169-96B86DCFE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1131535"/>
            <a:ext cx="202846" cy="11644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52965-06A7-0410-3813-B944AA85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6" y="3463381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0EBC90E8-F461-BF2E-E8B0-24BB0AAE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6" y="3483005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CF88126D-4908-5043-3BD1-CB85B2D9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3515353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58F4EB2B-0FC9-FE63-E671-7B0B80B4A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4" y="2904719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8077CF01-7C6C-F355-C67A-9D0EF63FF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2921409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96D60-FE8B-D8F1-0993-842774050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3" y="2897501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203653CB-B137-1450-DDAD-D279B9A3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7" y="4522590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F3DA0F8A-FF39-FAAE-093B-E176C5905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2" y="45514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984C2F-558F-4331-7AB2-42385E249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7" y="4528889"/>
            <a:ext cx="202846" cy="11644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49890-2516-E50D-955F-891EC9481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54" y="4546621"/>
            <a:ext cx="202846" cy="116442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D23594BD-AABE-0A1A-1494-0DE01F4D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5126799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038DE7-4285-3202-1199-68F478B1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57" y="5123621"/>
            <a:ext cx="202846" cy="116442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4F1FE1F-9960-B07A-7812-8A49F7975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0984" y="2920884"/>
            <a:ext cx="164473" cy="16320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EE053092-F337-3A70-F91B-00B5E3CA5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41788" y="2859645"/>
            <a:ext cx="164473" cy="163209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BDEF050-42B2-D521-7698-79D0C3539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95808" y="2223225"/>
            <a:ext cx="164473" cy="163209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BB57640-5CA9-3F39-A09F-780166308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41444" y="2874117"/>
            <a:ext cx="164473" cy="16320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871CFE70-EFC6-AA46-6913-693580DFD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40041" y="1387156"/>
            <a:ext cx="164473" cy="163209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1457368-5F42-C127-C316-70CBC37C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1196" y="4499206"/>
            <a:ext cx="164473" cy="16320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2C6624D0-25EA-4902-185F-72A9EB989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67073" y="4514769"/>
            <a:ext cx="164473" cy="16320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7A91014B-194E-D432-2C35-2348E50F7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665577"/>
            <a:ext cx="164473" cy="163209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8FBDE11-15E4-A4DA-D842-6592CEA7D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88189" y="1305550"/>
            <a:ext cx="164473" cy="163209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78F62C0-16C1-9D23-032B-46DFD779A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13571" y="681421"/>
            <a:ext cx="164473" cy="16320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6C7674-F8DD-E838-E258-74657A0EC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2" y="1418572"/>
            <a:ext cx="202846" cy="116442"/>
          </a:xfrm>
          <a:prstGeom prst="rect">
            <a:avLst/>
          </a:prstGeom>
        </p:spPr>
      </p:pic>
      <p:pic>
        <p:nvPicPr>
          <p:cNvPr id="15" name="Picture 1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565A5F82-D005-95ED-20AF-B68301CEC1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17" y="516645"/>
            <a:ext cx="628558" cy="2378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3EA0F4-0845-5140-0259-B17D2D611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395" y="3676976"/>
            <a:ext cx="488990" cy="33097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749ECF-D36A-C254-F317-72DE9BC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342828"/>
            <a:ext cx="164473" cy="163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D8EF60-2ACC-4B29-F949-726D41B3A9E8}"/>
              </a:ext>
            </a:extLst>
          </p:cNvPr>
          <p:cNvSpPr txBox="1"/>
          <p:nvPr/>
        </p:nvSpPr>
        <p:spPr>
          <a:xfrm>
            <a:off x="508000" y="895237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04.11.2024</a:t>
            </a:r>
          </a:p>
          <a:p>
            <a:r>
              <a:rPr lang="en-GB" sz="1000" dirty="0"/>
              <a:t>25.11.2024</a:t>
            </a:r>
          </a:p>
          <a:p>
            <a:r>
              <a:rPr lang="en-GB" sz="1000" dirty="0"/>
              <a:t>16.12.2024</a:t>
            </a:r>
          </a:p>
          <a:p>
            <a:r>
              <a:rPr lang="en-GB" sz="1000" dirty="0"/>
              <a:t>20.01.2025</a:t>
            </a:r>
          </a:p>
          <a:p>
            <a:r>
              <a:rPr lang="en-GB" sz="1000" dirty="0"/>
              <a:t>10.02.2025</a:t>
            </a:r>
          </a:p>
          <a:p>
            <a:r>
              <a:rPr lang="en-GB" sz="1000" dirty="0"/>
              <a:t>10.03.2025</a:t>
            </a:r>
          </a:p>
          <a:p>
            <a:r>
              <a:rPr lang="en-GB" sz="1000" dirty="0"/>
              <a:t>31.03.2025</a:t>
            </a:r>
          </a:p>
          <a:p>
            <a:endParaRPr lang="en-GB" sz="1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2B199D-6FC9-5683-36D7-B027FD131148}"/>
              </a:ext>
            </a:extLst>
          </p:cNvPr>
          <p:cNvSpPr txBox="1"/>
          <p:nvPr/>
        </p:nvSpPr>
        <p:spPr>
          <a:xfrm>
            <a:off x="508000" y="2462244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11.11.2024</a:t>
            </a:r>
          </a:p>
          <a:p>
            <a:r>
              <a:rPr lang="en-GB" sz="1000" dirty="0"/>
              <a:t>02.12.2024</a:t>
            </a:r>
          </a:p>
          <a:p>
            <a:r>
              <a:rPr lang="en-GB" sz="1000" dirty="0"/>
              <a:t>06.01.2025</a:t>
            </a:r>
          </a:p>
          <a:p>
            <a:r>
              <a:rPr lang="en-GB" sz="1000" dirty="0"/>
              <a:t>27.01.2025</a:t>
            </a:r>
          </a:p>
          <a:p>
            <a:r>
              <a:rPr lang="en-GB" sz="1000" dirty="0"/>
              <a:t>24.02.2025</a:t>
            </a:r>
          </a:p>
          <a:p>
            <a:r>
              <a:rPr lang="en-GB" sz="1000" dirty="0"/>
              <a:t>17.03.2025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805037-EEB4-D4DE-8CC7-5428F7C04CA0}"/>
              </a:ext>
            </a:extLst>
          </p:cNvPr>
          <p:cNvSpPr txBox="1"/>
          <p:nvPr/>
        </p:nvSpPr>
        <p:spPr>
          <a:xfrm>
            <a:off x="508000" y="4217367"/>
            <a:ext cx="806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18.11.2024</a:t>
            </a:r>
          </a:p>
          <a:p>
            <a:r>
              <a:rPr lang="en-GB" sz="1000" dirty="0"/>
              <a:t>09.12.2024</a:t>
            </a:r>
          </a:p>
          <a:p>
            <a:r>
              <a:rPr lang="en-GB" sz="1000" dirty="0"/>
              <a:t>13.01.2025</a:t>
            </a:r>
          </a:p>
          <a:p>
            <a:r>
              <a:rPr lang="en-GB" sz="1000" dirty="0"/>
              <a:t>03.02.2025</a:t>
            </a:r>
          </a:p>
          <a:p>
            <a:r>
              <a:rPr lang="en-GB" sz="1000" dirty="0"/>
              <a:t>03..03.2025</a:t>
            </a:r>
          </a:p>
          <a:p>
            <a:r>
              <a:rPr lang="en-GB" sz="1000" dirty="0"/>
              <a:t>24.03.2025</a:t>
            </a:r>
          </a:p>
        </p:txBody>
      </p:sp>
    </p:spTree>
    <p:extLst>
      <p:ext uri="{BB962C8B-B14F-4D97-AF65-F5344CB8AC3E}">
        <p14:creationId xmlns:p14="http://schemas.microsoft.com/office/powerpoint/2010/main" val="326630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d0f45c-c12f-4510-9b8d-33f7885b9fd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5537FE4892943BA70BF289A11577F" ma:contentTypeVersion="18" ma:contentTypeDescription="Create a new document." ma:contentTypeScope="" ma:versionID="4cc3ab85f6925796b65d55ea404617a1">
  <xsd:schema xmlns:xsd="http://www.w3.org/2001/XMLSchema" xmlns:xs="http://www.w3.org/2001/XMLSchema" xmlns:p="http://schemas.microsoft.com/office/2006/metadata/properties" xmlns:ns3="f9d0f45c-c12f-4510-9b8d-33f7885b9fd4" xmlns:ns4="7900b00d-6b81-4293-a6f6-7ae26b1ab9c6" targetNamespace="http://schemas.microsoft.com/office/2006/metadata/properties" ma:root="true" ma:fieldsID="3e1355e20d57ee958a729640382a7c27" ns3:_="" ns4:_="">
    <xsd:import namespace="f9d0f45c-c12f-4510-9b8d-33f7885b9fd4"/>
    <xsd:import namespace="7900b00d-6b81-4293-a6f6-7ae26b1ab9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f45c-c12f-4510-9b8d-33f7885b9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0b00d-6b81-4293-a6f6-7ae26b1ab9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schemas.microsoft.com/office/2006/metadata/properties"/>
    <ds:schemaRef ds:uri="http://www.w3.org/2000/xmlns/"/>
    <ds:schemaRef ds:uri="f9d0f45c-c12f-4510-9b8d-33f7885b9fd4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BB8AB3-DD70-42FD-940B-1DFC7A0D272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9d0f45c-c12f-4510-9b8d-33f7885b9fd4"/>
    <ds:schemaRef ds:uri="7900b00d-6b81-4293-a6f6-7ae26b1ab9c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A4 Paper (210x297 mm)</PresentationFormat>
  <Paragraphs>102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Sarah Gill</cp:lastModifiedBy>
  <cp:revision>14</cp:revision>
  <cp:lastPrinted>2020-03-11T16:56:56Z</cp:lastPrinted>
  <dcterms:created xsi:type="dcterms:W3CDTF">2014-08-19T19:35:20Z</dcterms:created>
  <dcterms:modified xsi:type="dcterms:W3CDTF">2024-10-15T09:38:40Z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0x01010005E5537FE4892943BA70BF289A11577F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