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4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8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ill" userId="993ca0dd-4639-4896-b8d2-b4e15902e1f1" providerId="ADAL" clId="{CD2B2940-0F91-4CAF-8032-EC44096F2DF6}"/>
    <pc:docChg chg="modSld">
      <pc:chgData name="Sarah Gill" userId="993ca0dd-4639-4896-b8d2-b4e15902e1f1" providerId="ADAL" clId="{CD2B2940-0F91-4CAF-8032-EC44096F2DF6}" dt="2025-03-06T10:12:15.588" v="137" actId="20577"/>
      <pc:docMkLst>
        <pc:docMk/>
      </pc:docMkLst>
      <pc:sldChg chg="modSp mod">
        <pc:chgData name="Sarah Gill" userId="993ca0dd-4639-4896-b8d2-b4e15902e1f1" providerId="ADAL" clId="{CD2B2940-0F91-4CAF-8032-EC44096F2DF6}" dt="2025-03-06T10:11:35.732" v="70" actId="20577"/>
        <pc:sldMkLst>
          <pc:docMk/>
          <pc:sldMk cId="3271526439" sldId="272"/>
        </pc:sldMkLst>
        <pc:grpChg chg="mod">
          <ac:chgData name="Sarah Gill" userId="993ca0dd-4639-4896-b8d2-b4e15902e1f1" providerId="ADAL" clId="{CD2B2940-0F91-4CAF-8032-EC44096F2DF6}" dt="2025-03-06T10:11:22.005" v="49" actId="1076"/>
          <ac:grpSpMkLst>
            <pc:docMk/>
            <pc:sldMk cId="3271526439" sldId="272"/>
            <ac:grpSpMk id="212" creationId="{1CD818F5-29A9-9BF8-C17B-3469990FC50B}"/>
          </ac:grpSpMkLst>
        </pc:grpChg>
        <pc:graphicFrameChg chg="modGraphic">
          <ac:chgData name="Sarah Gill" userId="993ca0dd-4639-4896-b8d2-b4e15902e1f1" providerId="ADAL" clId="{CD2B2940-0F91-4CAF-8032-EC44096F2DF6}" dt="2025-03-06T10:11:35.732" v="70" actId="20577"/>
          <ac:graphicFrameMkLst>
            <pc:docMk/>
            <pc:sldMk cId="3271526439" sldId="272"/>
            <ac:graphicFrameMk id="2" creationId="{CBE280D5-0742-D3B8-3FFA-12006BB20B5A}"/>
          </ac:graphicFrameMkLst>
        </pc:graphicFrameChg>
        <pc:graphicFrameChg chg="modGraphic">
          <ac:chgData name="Sarah Gill" userId="993ca0dd-4639-4896-b8d2-b4e15902e1f1" providerId="ADAL" clId="{CD2B2940-0F91-4CAF-8032-EC44096F2DF6}" dt="2025-03-06T10:11:00.987" v="21" actId="20577"/>
          <ac:graphicFrameMkLst>
            <pc:docMk/>
            <pc:sldMk cId="3271526439" sldId="272"/>
            <ac:graphicFrameMk id="4" creationId="{68538CC0-6C81-12CC-1E07-262D747EF468}"/>
          </ac:graphicFrameMkLst>
        </pc:graphicFrameChg>
        <pc:graphicFrameChg chg="modGraphic">
          <ac:chgData name="Sarah Gill" userId="993ca0dd-4639-4896-b8d2-b4e15902e1f1" providerId="ADAL" clId="{CD2B2940-0F91-4CAF-8032-EC44096F2DF6}" dt="2025-03-06T10:11:18.193" v="48" actId="20577"/>
          <ac:graphicFrameMkLst>
            <pc:docMk/>
            <pc:sldMk cId="3271526439" sldId="272"/>
            <ac:graphicFrameMk id="6" creationId="{E7672629-BA80-ADE9-CE43-5142F1AE9465}"/>
          </ac:graphicFrameMkLst>
        </pc:graphicFrameChg>
      </pc:sldChg>
      <pc:sldChg chg="modSp mod">
        <pc:chgData name="Sarah Gill" userId="993ca0dd-4639-4896-b8d2-b4e15902e1f1" providerId="ADAL" clId="{CD2B2940-0F91-4CAF-8032-EC44096F2DF6}" dt="2025-03-06T10:12:15.588" v="137" actId="20577"/>
        <pc:sldMkLst>
          <pc:docMk/>
          <pc:sldMk cId="73735384" sldId="273"/>
        </pc:sldMkLst>
        <pc:graphicFrameChg chg="modGraphic">
          <ac:chgData name="Sarah Gill" userId="993ca0dd-4639-4896-b8d2-b4e15902e1f1" providerId="ADAL" clId="{CD2B2940-0F91-4CAF-8032-EC44096F2DF6}" dt="2025-03-06T10:12:15.588" v="137" actId="20577"/>
          <ac:graphicFrameMkLst>
            <pc:docMk/>
            <pc:sldMk cId="73735384" sldId="273"/>
            <ac:graphicFrameMk id="2" creationId="{C1DFA2EE-5D5A-59A1-9E07-BAD2F55C26D5}"/>
          </ac:graphicFrameMkLst>
        </pc:graphicFrameChg>
        <pc:graphicFrameChg chg="modGraphic">
          <ac:chgData name="Sarah Gill" userId="993ca0dd-4639-4896-b8d2-b4e15902e1f1" providerId="ADAL" clId="{CD2B2940-0F91-4CAF-8032-EC44096F2DF6}" dt="2025-03-06T10:12:03.738" v="112" actId="20577"/>
          <ac:graphicFrameMkLst>
            <pc:docMk/>
            <pc:sldMk cId="73735384" sldId="273"/>
            <ac:graphicFrameMk id="4" creationId="{C9673E03-E356-7FD0-82CA-2B1F2E3111C0}"/>
          </ac:graphicFrameMkLst>
        </pc:graphicFrameChg>
      </pc:sldChg>
    </pc:docChg>
  </pc:docChgLst>
  <pc:docChgLst>
    <pc:chgData name="Sarah Gill" userId="993ca0dd-4639-4896-b8d2-b4e15902e1f1" providerId="ADAL" clId="{513307BE-1404-44FE-B3EB-36AA30DE0257}"/>
    <pc:docChg chg="modSld">
      <pc:chgData name="Sarah Gill" userId="993ca0dd-4639-4896-b8d2-b4e15902e1f1" providerId="ADAL" clId="{513307BE-1404-44FE-B3EB-36AA30DE0257}" dt="2025-02-11T13:39:11.294" v="20"/>
      <pc:docMkLst>
        <pc:docMk/>
      </pc:docMkLst>
      <pc:sldChg chg="addSp modSp mod">
        <pc:chgData name="Sarah Gill" userId="993ca0dd-4639-4896-b8d2-b4e15902e1f1" providerId="ADAL" clId="{513307BE-1404-44FE-B3EB-36AA30DE0257}" dt="2025-02-11T13:38:34.461" v="17" actId="948"/>
        <pc:sldMkLst>
          <pc:docMk/>
          <pc:sldMk cId="3271526439" sldId="272"/>
        </pc:sldMkLst>
        <pc:spChg chg="add mod">
          <ac:chgData name="Sarah Gill" userId="993ca0dd-4639-4896-b8d2-b4e15902e1f1" providerId="ADAL" clId="{513307BE-1404-44FE-B3EB-36AA30DE0257}" dt="2025-02-11T13:37:28.639" v="6" actId="1076"/>
          <ac:spMkLst>
            <pc:docMk/>
            <pc:sldMk cId="3271526439" sldId="272"/>
            <ac:spMk id="7" creationId="{9E1530A6-C57C-F6E0-A36F-25019D5F41A6}"/>
          </ac:spMkLst>
        </pc:spChg>
        <pc:spChg chg="add mod">
          <ac:chgData name="Sarah Gill" userId="993ca0dd-4639-4896-b8d2-b4e15902e1f1" providerId="ADAL" clId="{513307BE-1404-44FE-B3EB-36AA30DE0257}" dt="2025-02-11T13:38:08.685" v="13" actId="948"/>
          <ac:spMkLst>
            <pc:docMk/>
            <pc:sldMk cId="3271526439" sldId="272"/>
            <ac:spMk id="11" creationId="{672C96CD-C8B0-6DDA-30D0-125E9CC78476}"/>
          </ac:spMkLst>
        </pc:spChg>
        <pc:spChg chg="add mod">
          <ac:chgData name="Sarah Gill" userId="993ca0dd-4639-4896-b8d2-b4e15902e1f1" providerId="ADAL" clId="{513307BE-1404-44FE-B3EB-36AA30DE0257}" dt="2025-02-11T13:38:34.461" v="17" actId="948"/>
          <ac:spMkLst>
            <pc:docMk/>
            <pc:sldMk cId="3271526439" sldId="272"/>
            <ac:spMk id="12" creationId="{CEE5CF54-BD59-7625-4F9B-EBA2B30F51FA}"/>
          </ac:spMkLst>
        </pc:spChg>
      </pc:sldChg>
      <pc:sldChg chg="addSp modSp">
        <pc:chgData name="Sarah Gill" userId="993ca0dd-4639-4896-b8d2-b4e15902e1f1" providerId="ADAL" clId="{513307BE-1404-44FE-B3EB-36AA30DE0257}" dt="2025-02-11T13:39:11.294" v="20"/>
        <pc:sldMkLst>
          <pc:docMk/>
          <pc:sldMk cId="73735384" sldId="273"/>
        </pc:sldMkLst>
        <pc:spChg chg="add mod">
          <ac:chgData name="Sarah Gill" userId="993ca0dd-4639-4896-b8d2-b4e15902e1f1" providerId="ADAL" clId="{513307BE-1404-44FE-B3EB-36AA30DE0257}" dt="2025-02-11T13:38:54.580" v="18"/>
          <ac:spMkLst>
            <pc:docMk/>
            <pc:sldMk cId="73735384" sldId="273"/>
            <ac:spMk id="3" creationId="{832CA381-FBB3-AB09-AA4A-604653681CCF}"/>
          </ac:spMkLst>
        </pc:spChg>
        <pc:spChg chg="add mod">
          <ac:chgData name="Sarah Gill" userId="993ca0dd-4639-4896-b8d2-b4e15902e1f1" providerId="ADAL" clId="{513307BE-1404-44FE-B3EB-36AA30DE0257}" dt="2025-02-11T13:39:02.753" v="19"/>
          <ac:spMkLst>
            <pc:docMk/>
            <pc:sldMk cId="73735384" sldId="273"/>
            <ac:spMk id="5" creationId="{4A32231B-F4E0-03BD-75B1-3EBDDE4A424B}"/>
          </ac:spMkLst>
        </pc:spChg>
        <pc:spChg chg="add mod">
          <ac:chgData name="Sarah Gill" userId="993ca0dd-4639-4896-b8d2-b4e15902e1f1" providerId="ADAL" clId="{513307BE-1404-44FE-B3EB-36AA30DE0257}" dt="2025-02-11T13:39:11.294" v="20"/>
          <ac:spMkLst>
            <pc:docMk/>
            <pc:sldMk cId="73735384" sldId="273"/>
            <ac:spMk id="7" creationId="{159B24B0-CD2C-FA6D-5B79-45B04E03BE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90380"/>
              </p:ext>
            </p:extLst>
          </p:nvPr>
        </p:nvGraphicFramePr>
        <p:xfrm>
          <a:off x="2526788" y="538001"/>
          <a:ext cx="7020000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Pork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81843"/>
              </p:ext>
            </p:extLst>
          </p:nvPr>
        </p:nvGraphicFramePr>
        <p:xfrm>
          <a:off x="2526788" y="2151445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33292"/>
              </p:ext>
            </p:extLst>
          </p:nvPr>
        </p:nvGraphicFramePr>
        <p:xfrm>
          <a:off x="2533715" y="3758457"/>
          <a:ext cx="70200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(Macaroni with bolognaise)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0900" y="3766784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65533" y="2879112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530A6-C57C-F6E0-A36F-25019D5F41A6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C96CD-C8B0-6DDA-30D0-125E9CC78476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5CF54-BD59-7625-4F9B-EBA2B30F51FA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A4 Paper (210x297 mm)</PresentationFormat>
  <Paragraphs>153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Century Gothic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Admin Keep Hatch Primary School</cp:lastModifiedBy>
  <cp:revision>30</cp:revision>
  <cp:lastPrinted>2020-03-11T16:56:56Z</cp:lastPrinted>
  <dcterms:created xsi:type="dcterms:W3CDTF">2014-08-19T19:35:20Z</dcterms:created>
  <dcterms:modified xsi:type="dcterms:W3CDTF">2025-04-04T12:06:11Z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